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347" r:id="rId15"/>
    <p:sldId id="427" r:id="rId16"/>
    <p:sldId id="428" r:id="rId17"/>
    <p:sldId id="429" r:id="rId18"/>
    <p:sldId id="437" r:id="rId19"/>
    <p:sldId id="430" r:id="rId20"/>
    <p:sldId id="438" r:id="rId21"/>
    <p:sldId id="431" r:id="rId22"/>
    <p:sldId id="435" r:id="rId23"/>
    <p:sldId id="432" r:id="rId24"/>
    <p:sldId id="433" r:id="rId25"/>
    <p:sldId id="434" r:id="rId26"/>
    <p:sldId id="363" r:id="rId27"/>
    <p:sldId id="375" r:id="rId28"/>
    <p:sldId id="377" r:id="rId29"/>
    <p:sldId id="364" r:id="rId30"/>
    <p:sldId id="436" r:id="rId31"/>
    <p:sldId id="372" r:id="rId32"/>
    <p:sldId id="348" r:id="rId33"/>
    <p:sldId id="346" r:id="rId34"/>
    <p:sldId id="266" r:id="rId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82" autoAdjust="0"/>
    <p:restoredTop sz="94660"/>
  </p:normalViewPr>
  <p:slideViewPr>
    <p:cSldViewPr snapToGrid="0">
      <p:cViewPr varScale="1">
        <p:scale>
          <a:sx n="83" d="100"/>
          <a:sy n="83" d="100"/>
        </p:scale>
        <p:origin x="120"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2023/5/7</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409324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2023/5/7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75397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8152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91502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6156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5" name="组合 4"/>
          <p:cNvGrpSpPr/>
          <p:nvPr userDrawn="1"/>
        </p:nvGrpSpPr>
        <p:grpSpPr>
          <a:xfrm>
            <a:off x="-24130" y="1174115"/>
            <a:ext cx="12227560" cy="4791710"/>
            <a:chOff x="-38" y="1489"/>
            <a:chExt cx="19256" cy="7546"/>
          </a:xfrm>
        </p:grpSpPr>
        <p:pic>
          <p:nvPicPr>
            <p:cNvPr id="6" name="图片 5"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24" name="图片 23" descr="968b9846ca8c48317b7ebefbf5fae920"/>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0" name="组合 9"/>
          <p:cNvGrpSpPr/>
          <p:nvPr userDrawn="1"/>
        </p:nvGrpSpPr>
        <p:grpSpPr>
          <a:xfrm>
            <a:off x="-34290" y="4744720"/>
            <a:ext cx="12235815" cy="2209800"/>
            <a:chOff x="-3535" y="6843"/>
            <a:chExt cx="22750" cy="4109"/>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21585"/>
            <a:stretch>
              <a:fillRect/>
            </a:stretch>
          </p:blipFill>
          <p:spPr>
            <a:xfrm rot="5400000" flipH="1">
              <a:off x="-587" y="3895"/>
              <a:ext cx="4109" cy="1000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pic>
        <p:nvPicPr>
          <p:cNvPr id="12" name="图片 11" descr="5731a22f246dc"/>
          <p:cNvPicPr>
            <a:picLocks noChangeAspect="1"/>
          </p:cNvPicPr>
          <p:nvPr userDrawn="1"/>
        </p:nvPicPr>
        <p:blipFill>
          <a:blip r:embed="rId4"/>
          <a:srcRect l="29744"/>
          <a:stretch>
            <a:fillRect/>
          </a:stretch>
        </p:blipFill>
        <p:spPr>
          <a:xfrm>
            <a:off x="-34925" y="1732915"/>
            <a:ext cx="1446530" cy="3613785"/>
          </a:xfrm>
          <a:prstGeom prst="rect">
            <a:avLst/>
          </a:prstGeom>
        </p:spPr>
      </p:pic>
      <p:pic>
        <p:nvPicPr>
          <p:cNvPr id="13" name="图片 12" descr="5731a22f246dc"/>
          <p:cNvPicPr>
            <a:picLocks noChangeAspect="1"/>
          </p:cNvPicPr>
          <p:nvPr userDrawn="1"/>
        </p:nvPicPr>
        <p:blipFill>
          <a:blip r:embed="rId4"/>
          <a:srcRect l="30698"/>
          <a:stretch>
            <a:fillRect/>
          </a:stretch>
        </p:blipFill>
        <p:spPr>
          <a:xfrm flipH="1">
            <a:off x="10765155" y="1732915"/>
            <a:ext cx="1426845" cy="36137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version">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2023/5/7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cs typeface="Calibri" panose="020F0502020204030204" charset="0"/>
              </a:defRPr>
            </a:lvl1pPr>
          </a:lstStyle>
          <a:p>
            <a:fld id="{82F288E0-7875-42C4-84C8-98DBBD3BF4D2}" type="datetimeFigureOut">
              <a:rPr lang="zh-CN" altLang="en-US" smtClean="0"/>
              <a:t>2023/5/7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cs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cs typeface="Calibri" panose="020F0502020204030204" charset="0"/>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charset="0"/>
          <a:ea typeface="Calibri" panose="020F0502020204030204" charset="0"/>
          <a:cs typeface="Calibri" panose="020F050202020403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Calibri" panose="020F050202020403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Calibri" panose="020F050202020403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Calibri" panose="020F050202020403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Calibri" panose="020F050202020403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0160" y="561341"/>
            <a:ext cx="6857999" cy="2092881"/>
          </a:xfrm>
          <a:prstGeom prst="rect">
            <a:avLst/>
          </a:prstGeom>
          <a:noFill/>
        </p:spPr>
        <p:txBody>
          <a:bodyPr wrap="square" rtlCol="0">
            <a:spAutoFit/>
          </a:bodyPr>
          <a:lstStyle/>
          <a:p>
            <a:pPr algn="ctr"/>
            <a:r>
              <a:rPr lang="en-US" altLang="zh-CN" sz="5400" b="1" dirty="0">
                <a:solidFill>
                  <a:schemeClr val="tx1"/>
                </a:solidFill>
                <a:latin typeface="Times New Roman" panose="02020603050405020304" charset="0"/>
                <a:ea typeface="Calibri" panose="020F0502020204030204" charset="0"/>
                <a:cs typeface="Times New Roman" panose="02020603050405020304" charset="0"/>
              </a:rPr>
              <a:t>FOOD DELIVERY </a:t>
            </a:r>
            <a:r>
              <a:rPr lang="en-US" altLang="zh-CN" sz="5400" b="1" dirty="0" smtClean="0">
                <a:solidFill>
                  <a:schemeClr val="tx1"/>
                </a:solidFill>
                <a:latin typeface="Times New Roman" panose="02020603050405020304" charset="0"/>
                <a:ea typeface="Calibri" panose="020F0502020204030204" charset="0"/>
                <a:cs typeface="Times New Roman" panose="02020603050405020304" charset="0"/>
              </a:rPr>
              <a:t>   </a:t>
            </a:r>
            <a:r>
              <a:rPr lang="en-US" altLang="zh-CN" sz="4800" b="1" dirty="0" smtClean="0">
                <a:latin typeface="Times New Roman" panose="02020603050405020304" charset="0"/>
                <a:ea typeface="Calibri" panose="020F0502020204030204" charset="0"/>
                <a:cs typeface="Times New Roman" panose="02020603050405020304" charset="0"/>
              </a:rPr>
              <a:t>APPLICATION             </a:t>
            </a:r>
            <a:r>
              <a:rPr lang="en-US" altLang="zh-CN" sz="1400" b="1" dirty="0" smtClean="0">
                <a:latin typeface="Times New Roman" panose="02020603050405020304" charset="0"/>
                <a:ea typeface="Calibri" panose="020F0502020204030204" charset="0"/>
                <a:cs typeface="Times New Roman" panose="02020603050405020304" charset="0"/>
              </a:rPr>
              <a:t>Supporter </a:t>
            </a:r>
            <a:r>
              <a:rPr lang="en-US" altLang="zh-CN" sz="1400" b="1" dirty="0">
                <a:latin typeface="Times New Roman" panose="02020603050405020304" charset="0"/>
                <a:ea typeface="Calibri" panose="020F0502020204030204" charset="0"/>
                <a:cs typeface="Times New Roman" panose="02020603050405020304" charset="0"/>
              </a:rPr>
              <a:t>&amp; Sponsor,</a:t>
            </a:r>
          </a:p>
          <a:p>
            <a:pPr algn="ctr"/>
            <a:r>
              <a:rPr lang="en-US" altLang="zh-CN" sz="1400" b="1" dirty="0" err="1">
                <a:latin typeface="Times New Roman" panose="02020603050405020304" charset="0"/>
                <a:ea typeface="Calibri" panose="020F0502020204030204" charset="0"/>
                <a:cs typeface="Times New Roman" panose="02020603050405020304" charset="0"/>
              </a:rPr>
              <a:t>EduBridge</a:t>
            </a:r>
            <a:r>
              <a:rPr lang="en-US" altLang="zh-CN" sz="1400" b="1" dirty="0">
                <a:latin typeface="Times New Roman" panose="02020603050405020304" charset="0"/>
                <a:ea typeface="Calibri" panose="020F0502020204030204" charset="0"/>
                <a:cs typeface="Times New Roman" panose="02020603050405020304" charset="0"/>
              </a:rPr>
              <a:t> India </a:t>
            </a:r>
            <a:r>
              <a:rPr lang="en-US" altLang="zh-CN" sz="1400" b="1" dirty="0" smtClean="0">
                <a:latin typeface="Times New Roman" panose="02020603050405020304" charset="0"/>
                <a:ea typeface="Calibri" panose="020F0502020204030204" charset="0"/>
                <a:cs typeface="Times New Roman" panose="02020603050405020304" charset="0"/>
              </a:rPr>
              <a:t>PL </a:t>
            </a:r>
            <a:r>
              <a:rPr lang="en-US" altLang="zh-CN" sz="1400" b="1" dirty="0">
                <a:latin typeface="Times New Roman" panose="02020603050405020304" charset="0"/>
                <a:ea typeface="Calibri" panose="020F0502020204030204" charset="0"/>
                <a:cs typeface="Times New Roman" panose="02020603050405020304" charset="0"/>
              </a:rPr>
              <a:t>&amp; </a:t>
            </a:r>
            <a:r>
              <a:rPr lang="en-US" altLang="zh-CN" sz="1400" b="1" dirty="0" err="1">
                <a:latin typeface="Times New Roman" panose="02020603050405020304" charset="0"/>
                <a:ea typeface="Calibri" panose="020F0502020204030204" charset="0"/>
                <a:cs typeface="Times New Roman" panose="02020603050405020304" charset="0"/>
              </a:rPr>
              <a:t>Capgemini</a:t>
            </a:r>
            <a:endParaRPr lang="en-US" altLang="zh-CN" sz="14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3" name="文本框 2"/>
          <p:cNvSpPr txBox="1"/>
          <p:nvPr/>
        </p:nvSpPr>
        <p:spPr>
          <a:xfrm>
            <a:off x="708661" y="3154680"/>
            <a:ext cx="6435090" cy="3508653"/>
          </a:xfrm>
          <a:prstGeom prst="rect">
            <a:avLst/>
          </a:prstGeom>
          <a:noFill/>
        </p:spPr>
        <p:txBody>
          <a:bodyPr wrap="square" rtlCol="0">
            <a:spAutoFit/>
          </a:bodyPr>
          <a:lstStyle/>
          <a:p>
            <a:r>
              <a:rPr lang="en-US" altLang="zh-CN" sz="2000" b="1" dirty="0" smtClean="0">
                <a:latin typeface="Times New Roman" panose="02020603050405020304" charset="0"/>
                <a:ea typeface="Calibri" panose="020F0502020204030204" charset="0"/>
                <a:cs typeface="Times New Roman" panose="02020603050405020304" charset="0"/>
              </a:rPr>
              <a:t>Under </a:t>
            </a:r>
            <a:r>
              <a:rPr lang="en-US" altLang="zh-CN" sz="2000" b="1" dirty="0">
                <a:latin typeface="Times New Roman" panose="02020603050405020304" charset="0"/>
                <a:ea typeface="Calibri" panose="020F0502020204030204" charset="0"/>
                <a:cs typeface="Times New Roman" panose="02020603050405020304" charset="0"/>
              </a:rPr>
              <a:t>Guidance </a:t>
            </a:r>
            <a:r>
              <a:rPr lang="en-US" altLang="zh-CN" sz="2000" b="1" dirty="0" smtClean="0">
                <a:latin typeface="Times New Roman" panose="02020603050405020304" charset="0"/>
                <a:ea typeface="Calibri" panose="020F0502020204030204" charset="0"/>
                <a:cs typeface="Times New Roman" panose="02020603050405020304" charset="0"/>
              </a:rPr>
              <a:t>Of</a:t>
            </a:r>
            <a:r>
              <a:rPr lang="en-US" altLang="zh-CN" b="1" dirty="0" smtClean="0">
                <a:latin typeface="Times New Roman" panose="02020603050405020304" charset="0"/>
                <a:ea typeface="Calibri" panose="020F0502020204030204" charset="0"/>
                <a:cs typeface="Times New Roman" panose="02020603050405020304" charset="0"/>
              </a:rPr>
              <a:t>                 </a:t>
            </a:r>
            <a:r>
              <a:rPr lang="en-US" altLang="zh-CN" sz="2000" b="1" dirty="0" smtClean="0">
                <a:latin typeface="Times New Roman" panose="02020603050405020304" charset="0"/>
                <a:ea typeface="Calibri" panose="020F0502020204030204" charset="0"/>
                <a:cs typeface="Times New Roman" panose="02020603050405020304" charset="0"/>
              </a:rPr>
              <a:t>Submitted By,</a:t>
            </a:r>
          </a:p>
          <a:p>
            <a:endParaRPr lang="en-US" altLang="zh-CN" b="1" dirty="0">
              <a:latin typeface="Times New Roman" panose="02020603050405020304" charset="0"/>
              <a:ea typeface="Calibri" panose="020F0502020204030204" charset="0"/>
              <a:cs typeface="Times New Roman" panose="02020603050405020304" charset="0"/>
            </a:endParaRPr>
          </a:p>
          <a:p>
            <a:r>
              <a:rPr lang="en-US" altLang="zh-CN" sz="2000" dirty="0" smtClean="0">
                <a:latin typeface="Times New Roman" panose="02020603050405020304" charset="0"/>
                <a:ea typeface="Calibri" panose="020F0502020204030204" charset="0"/>
                <a:cs typeface="Times New Roman" panose="02020603050405020304" charset="0"/>
              </a:rPr>
              <a:t>     </a:t>
            </a:r>
            <a:r>
              <a:rPr lang="en-US" altLang="zh-CN" sz="2000" dirty="0" err="1" smtClean="0">
                <a:latin typeface="Times New Roman" panose="02020603050405020304" charset="0"/>
                <a:ea typeface="Calibri" panose="020F0502020204030204" charset="0"/>
                <a:cs typeface="Times New Roman" panose="02020603050405020304" charset="0"/>
              </a:rPr>
              <a:t>Varadharajan</a:t>
            </a:r>
            <a:r>
              <a:rPr lang="en-US" altLang="zh-CN" dirty="0" smtClean="0">
                <a:latin typeface="Times New Roman" panose="02020603050405020304" charset="0"/>
                <a:ea typeface="Calibri" panose="020F0502020204030204" charset="0"/>
                <a:cs typeface="Times New Roman" panose="02020603050405020304" charset="0"/>
              </a:rPr>
              <a:t>          </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1. </a:t>
            </a:r>
            <a:r>
              <a:rPr lang="en-US" altLang="zh-CN" sz="2000" dirty="0" err="1" smtClean="0">
                <a:latin typeface="Times New Roman" panose="02020603050405020304" charset="0"/>
                <a:ea typeface="Calibri" panose="020F0502020204030204" charset="0"/>
                <a:cs typeface="Times New Roman" panose="02020603050405020304" charset="0"/>
              </a:rPr>
              <a:t>Priya</a:t>
            </a:r>
            <a:r>
              <a:rPr lang="en-US" altLang="zh-CN" sz="2000" dirty="0" smtClean="0">
                <a:latin typeface="Times New Roman" panose="02020603050405020304" charset="0"/>
                <a:ea typeface="Calibri" panose="020F0502020204030204" charset="0"/>
                <a:cs typeface="Times New Roman" panose="02020603050405020304" charset="0"/>
              </a:rPr>
              <a:t> P </a:t>
            </a:r>
            <a:r>
              <a:rPr lang="en-US" altLang="zh-CN" sz="2000" dirty="0">
                <a:latin typeface="Times New Roman" panose="02020603050405020304" charset="0"/>
                <a:ea typeface="Calibri" panose="020F0502020204030204" charset="0"/>
                <a:cs typeface="Times New Roman" panose="02020603050405020304" charset="0"/>
              </a:rPr>
              <a:t>(EBEON1222709876)</a:t>
            </a:r>
          </a:p>
          <a:p>
            <a:r>
              <a:rPr lang="en-US" altLang="zh-CN" sz="2000" dirty="0">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                                  </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2</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err="1" smtClean="0">
                <a:latin typeface="Times New Roman" panose="02020603050405020304" charset="0"/>
                <a:ea typeface="Calibri" panose="020F0502020204030204" charset="0"/>
                <a:cs typeface="Times New Roman" panose="02020603050405020304" charset="0"/>
              </a:rPr>
              <a:t>Keerthana</a:t>
            </a:r>
            <a:r>
              <a:rPr lang="en-US" altLang="zh-CN" sz="2000" dirty="0" smtClean="0">
                <a:latin typeface="Times New Roman" panose="02020603050405020304" charset="0"/>
                <a:ea typeface="Calibri" panose="020F0502020204030204" charset="0"/>
                <a:cs typeface="Times New Roman" panose="02020603050405020304" charset="0"/>
              </a:rPr>
              <a:t> A (EBEON1222719257</a:t>
            </a:r>
            <a:r>
              <a:rPr lang="en-US" altLang="zh-CN" sz="2000" dirty="0">
                <a:latin typeface="Times New Roman" panose="02020603050405020304" charset="0"/>
                <a:ea typeface="Calibri" panose="020F0502020204030204" charset="0"/>
                <a:cs typeface="Times New Roman" panose="02020603050405020304" charset="0"/>
              </a:rPr>
              <a:t>)</a:t>
            </a:r>
            <a:endParaRPr lang="en-US" altLang="zh-CN" sz="2000" dirty="0" smtClean="0">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     </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3</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err="1" smtClean="0">
                <a:latin typeface="Times New Roman" panose="02020603050405020304" charset="0"/>
                <a:ea typeface="Calibri" panose="020F0502020204030204" charset="0"/>
                <a:cs typeface="Times New Roman" panose="02020603050405020304" charset="0"/>
              </a:rPr>
              <a:t>Savitha</a:t>
            </a:r>
            <a:r>
              <a:rPr lang="en-US" altLang="zh-CN" sz="2000" dirty="0" smtClean="0">
                <a:latin typeface="Times New Roman" panose="02020603050405020304" charset="0"/>
                <a:ea typeface="Calibri" panose="020F0502020204030204" charset="0"/>
                <a:cs typeface="Times New Roman" panose="02020603050405020304" charset="0"/>
              </a:rPr>
              <a:t> K (EBEON1222714569)</a:t>
            </a:r>
            <a:endParaRPr lang="en-US" altLang="zh-CN" sz="2000" dirty="0" smtClean="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                                   4. </a:t>
            </a:r>
            <a:r>
              <a:rPr lang="en-US" altLang="zh-CN" sz="2000" dirty="0" err="1" smtClean="0">
                <a:latin typeface="Times New Roman" panose="02020603050405020304" charset="0"/>
                <a:ea typeface="Calibri" panose="020F0502020204030204" charset="0"/>
                <a:cs typeface="Times New Roman" panose="02020603050405020304" charset="0"/>
              </a:rPr>
              <a:t>Logeshwari</a:t>
            </a:r>
            <a:r>
              <a:rPr lang="en-US" altLang="zh-CN" sz="2000" dirty="0" smtClean="0">
                <a:latin typeface="Times New Roman" panose="02020603050405020304" charset="0"/>
                <a:ea typeface="Calibri" panose="020F0502020204030204" charset="0"/>
                <a:cs typeface="Times New Roman" panose="02020603050405020304" charset="0"/>
              </a:rPr>
              <a:t> K (EBEON1222704166)</a:t>
            </a:r>
          </a:p>
          <a:p>
            <a:r>
              <a:rPr lang="en-US" altLang="zh-CN" sz="2000" dirty="0">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                                  5. </a:t>
            </a:r>
            <a:r>
              <a:rPr lang="en-US" altLang="zh-CN" sz="2000" dirty="0" err="1" smtClean="0">
                <a:latin typeface="Times New Roman" panose="02020603050405020304" charset="0"/>
                <a:ea typeface="Calibri" panose="020F0502020204030204" charset="0"/>
                <a:cs typeface="Times New Roman" panose="02020603050405020304" charset="0"/>
              </a:rPr>
              <a:t>Sivapriya</a:t>
            </a:r>
            <a:r>
              <a:rPr lang="en-US" altLang="zh-CN" sz="2000" dirty="0" smtClean="0">
                <a:latin typeface="Times New Roman" panose="02020603050405020304" charset="0"/>
                <a:ea typeface="Calibri" panose="020F0502020204030204" charset="0"/>
                <a:cs typeface="Times New Roman" panose="02020603050405020304" charset="0"/>
              </a:rPr>
              <a:t> P (EBEON1222723676)</a:t>
            </a:r>
          </a:p>
          <a:p>
            <a:r>
              <a:rPr lang="en-US" altLang="zh-CN" sz="2000" dirty="0">
                <a:latin typeface="Times New Roman" panose="02020603050405020304" charset="0"/>
                <a:ea typeface="Calibri" panose="020F0502020204030204" charset="0"/>
                <a:cs typeface="Times New Roman" panose="02020603050405020304" charset="0"/>
              </a:rPr>
              <a:t> </a:t>
            </a:r>
            <a:r>
              <a:rPr lang="en-US" altLang="zh-CN" sz="2000" dirty="0" smtClean="0">
                <a:latin typeface="Times New Roman" panose="02020603050405020304" charset="0"/>
                <a:ea typeface="Calibri" panose="020F0502020204030204" charset="0"/>
                <a:cs typeface="Times New Roman" panose="02020603050405020304" charset="0"/>
              </a:rPr>
              <a:t>                                  6. </a:t>
            </a:r>
            <a:r>
              <a:rPr lang="en-US" altLang="zh-CN" sz="2000" dirty="0" err="1" smtClean="0">
                <a:latin typeface="Times New Roman" panose="02020603050405020304" charset="0"/>
                <a:ea typeface="Calibri" panose="020F0502020204030204" charset="0"/>
                <a:cs typeface="Times New Roman" panose="02020603050405020304" charset="0"/>
              </a:rPr>
              <a:t>Shabnam</a:t>
            </a:r>
            <a:endParaRPr lang="en-US" altLang="zh-CN" sz="2000" dirty="0" smtClean="0">
              <a:latin typeface="Times New Roman" panose="02020603050405020304" charset="0"/>
              <a:ea typeface="Calibri" panose="020F0502020204030204" charset="0"/>
              <a:cs typeface="Times New Roman" panose="02020603050405020304" charset="0"/>
            </a:endParaRPr>
          </a:p>
          <a:p>
            <a:r>
              <a:rPr lang="en-US" altLang="zh-CN" sz="2000" dirty="0" smtClean="0">
                <a:latin typeface="Times New Roman" panose="02020603050405020304" charset="0"/>
                <a:ea typeface="Calibri" panose="020F0502020204030204" charset="0"/>
                <a:cs typeface="Times New Roman" panose="02020603050405020304" charset="0"/>
              </a:rPr>
              <a:t>                                                                         </a:t>
            </a:r>
            <a:r>
              <a:rPr lang="en-US" altLang="zh-CN" sz="2000" dirty="0" smtClean="0">
                <a:solidFill>
                  <a:schemeClr val="tx1"/>
                </a:solidFill>
                <a:latin typeface="Times New Roman" panose="02020603050405020304" charset="0"/>
                <a:ea typeface="Calibri" panose="020F0502020204030204" charset="0"/>
                <a:cs typeface="Times New Roman" panose="02020603050405020304" charset="0"/>
              </a:rPr>
              <a:t>                                             </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500380" y="1017905"/>
            <a:ext cx="11190605" cy="5483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pic>
        <p:nvPicPr>
          <p:cNvPr id="48" name="Picture 1"/>
          <p:cNvPicPr>
            <a:picLocks noGrp="1" noChangeAspect="1"/>
          </p:cNvPicPr>
          <p:nvPr>
            <p:ph/>
          </p:nvPr>
        </p:nvPicPr>
        <p:blipFill>
          <a:blip r:embed="rId2"/>
          <a:srcRect l="28838" t="12280" r="25584" b="8658"/>
          <a:stretch>
            <a:fillRect/>
          </a:stretch>
        </p:blipFill>
        <p:spPr>
          <a:xfrm>
            <a:off x="559435" y="736600"/>
            <a:ext cx="10908665" cy="5941695"/>
          </a:xfrm>
          <a:prstGeom prst="rect">
            <a:avLst/>
          </a:prstGeom>
          <a:noFill/>
          <a:ln>
            <a:noFill/>
          </a:ln>
        </p:spPr>
      </p:pic>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+food_category:string</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food_quantity: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+food_MRP:int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+add_food()</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+edit_food()</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99105" y="13144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ER DIAGRAM</a:t>
            </a:r>
          </a:p>
        </p:txBody>
      </p:sp>
      <p:pic>
        <p:nvPicPr>
          <p:cNvPr id="4" name="Content Placeholder 3"/>
          <p:cNvPicPr>
            <a:picLocks noGrp="1" noChangeAspect="1"/>
          </p:cNvPicPr>
          <p:nvPr>
            <p:ph sz="half" idx="2"/>
          </p:nvPr>
        </p:nvPicPr>
        <p:blipFill>
          <a:blip r:embed="rId2"/>
          <a:srcRect l="13020" t="16168" r="34986" b="8120"/>
          <a:stretch>
            <a:fillRect/>
          </a:stretch>
        </p:blipFill>
        <p:spPr>
          <a:xfrm>
            <a:off x="121920" y="715645"/>
            <a:ext cx="11684000" cy="6038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514350" y="925830"/>
            <a:ext cx="11292840" cy="5749290"/>
          </a:xfrm>
        </p:spPr>
        <p:txBody>
          <a:bodyPr>
            <a:normAutofit/>
          </a:bodyPr>
          <a:lstStyle/>
          <a:p>
            <a:pPr>
              <a:buFont typeface="Arial" panose="020B0604020202020204" pitchFamily="34" charset="0"/>
              <a:buChar char="•"/>
            </a:pPr>
            <a:r>
              <a:rPr lang="en-US" sz="4000" dirty="0">
                <a:latin typeface="Times New Roman" panose="02020603050405020304" charset="0"/>
                <a:cs typeface="Times New Roman" panose="02020603050405020304" charset="0"/>
              </a:rPr>
              <a:t> </a:t>
            </a:r>
            <a:r>
              <a:rPr lang="en-US" sz="2800" dirty="0" smtClean="0">
                <a:latin typeface="Times New Roman" panose="02020603050405020304" charset="0"/>
                <a:cs typeface="Times New Roman" panose="02020603050405020304" charset="0"/>
              </a:rPr>
              <a:t>The </a:t>
            </a:r>
            <a:r>
              <a:rPr lang="en-US" sz="2800" dirty="0">
                <a:latin typeface="Times New Roman" panose="02020603050405020304" charset="0"/>
                <a:cs typeface="Times New Roman" panose="02020603050405020304" charset="0"/>
              </a:rPr>
              <a:t>system contains </a:t>
            </a:r>
            <a:r>
              <a:rPr lang="en-US" sz="2800" smtClean="0">
                <a:latin typeface="Times New Roman" panose="02020603050405020304" charset="0"/>
                <a:cs typeface="Times New Roman" panose="02020603050405020304" charset="0"/>
              </a:rPr>
              <a:t>6 Modules :</a:t>
            </a:r>
            <a:endParaRPr lang="en-US" sz="2800" dirty="0" smtClean="0">
              <a:latin typeface="Times New Roman" panose="02020603050405020304" charset="0"/>
              <a:cs typeface="Times New Roman" panose="02020603050405020304" charset="0"/>
            </a:endParaRPr>
          </a:p>
          <a:p>
            <a:r>
              <a:rPr lang="en-US" sz="4000" dirty="0">
                <a:latin typeface="Times New Roman" panose="02020603050405020304" charset="0"/>
                <a:cs typeface="Times New Roman" panose="02020603050405020304" charset="0"/>
              </a:rPr>
              <a:t> </a:t>
            </a:r>
            <a:r>
              <a:rPr lang="en-US" dirty="0" smtClean="0">
                <a:latin typeface="Times New Roman" panose="02020603050405020304" charset="0"/>
                <a:cs typeface="Times New Roman" panose="02020603050405020304" charset="0"/>
              </a:rPr>
              <a:t>Port number </a:t>
            </a:r>
            <a:r>
              <a:rPr lang="en-US" dirty="0">
                <a:latin typeface="Times New Roman" panose="02020603050405020304" charset="0"/>
                <a:cs typeface="Times New Roman" panose="02020603050405020304" charset="0"/>
              </a:rPr>
              <a:t>for Backend - http://</a:t>
            </a:r>
            <a:r>
              <a:rPr lang="en-US" dirty="0" smtClean="0">
                <a:latin typeface="Times New Roman" panose="02020603050405020304" charset="0"/>
                <a:cs typeface="Times New Roman" panose="02020603050405020304" charset="0"/>
              </a:rPr>
              <a:t>localhost:8089</a:t>
            </a:r>
          </a:p>
          <a:p>
            <a:r>
              <a:rPr lang="en-US" sz="4000"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Port number for Backend - http://</a:t>
            </a:r>
            <a:r>
              <a:rPr lang="en-US" dirty="0" smtClean="0">
                <a:latin typeface="Times New Roman" panose="02020603050405020304" charset="0"/>
                <a:cs typeface="Times New Roman" panose="02020603050405020304" charset="0"/>
              </a:rPr>
              <a:t>localhost:4200</a:t>
            </a:r>
            <a:endParaRPr lang="en-US" sz="2800" dirty="0">
              <a:latin typeface="Times New Roman" panose="02020603050405020304" charset="0"/>
              <a:cs typeface="Times New Roman" panose="02020603050405020304" charset="0"/>
            </a:endParaRPr>
          </a:p>
          <a:p>
            <a:pPr marL="0" indent="0">
              <a:buFont typeface="Wingdings" panose="05000000000000000000" charset="0"/>
              <a:buNone/>
            </a:pPr>
            <a:endParaRPr lang="en-US" sz="2800" dirty="0">
              <a:latin typeface="Times New Roman" panose="02020603050405020304" charset="0"/>
              <a:cs typeface="Times New Roman" panose="02020603050405020304" charset="0"/>
            </a:endParaRPr>
          </a:p>
          <a:p>
            <a:pPr marL="514350" indent="-514350">
              <a:buAutoNum type="arabicPeriod"/>
            </a:pPr>
            <a:r>
              <a:rPr lang="en-US" sz="2800" b="1" dirty="0">
                <a:latin typeface="Times New Roman" panose="02020603050405020304" charset="0"/>
                <a:cs typeface="Times New Roman" panose="02020603050405020304" charset="0"/>
              </a:rPr>
              <a:t>ADMIN</a:t>
            </a:r>
            <a:r>
              <a:rPr lang="en-US" sz="2800" dirty="0">
                <a:latin typeface="Times New Roman" panose="02020603050405020304" charset="0"/>
                <a:cs typeface="Times New Roman" panose="02020603050405020304" charset="0"/>
              </a:rPr>
              <a:t> - Registration and Login.</a:t>
            </a:r>
          </a:p>
          <a:p>
            <a:pPr marL="514350" indent="-514350">
              <a:buAutoNum type="arabicPeriod"/>
            </a:pPr>
            <a:r>
              <a:rPr lang="en-US" sz="2800" b="1" dirty="0">
                <a:latin typeface="Times New Roman" panose="02020603050405020304" charset="0"/>
                <a:cs typeface="Times New Roman" panose="02020603050405020304" charset="0"/>
              </a:rPr>
              <a:t>CLIENT</a:t>
            </a:r>
            <a:r>
              <a:rPr lang="en-US" sz="2800" dirty="0">
                <a:latin typeface="Times New Roman" panose="02020603050405020304" charset="0"/>
                <a:cs typeface="Times New Roman" panose="02020603050405020304" charset="0"/>
              </a:rPr>
              <a:t> - Signup and Login.</a:t>
            </a:r>
          </a:p>
          <a:p>
            <a:pPr marL="514350" indent="-514350">
              <a:buAutoNum type="arabicPeriod"/>
            </a:pPr>
            <a:r>
              <a:rPr lang="en-US" sz="2800" b="1" dirty="0">
                <a:latin typeface="Times New Roman" panose="02020603050405020304" charset="0"/>
                <a:cs typeface="Times New Roman" panose="02020603050405020304" charset="0"/>
              </a:rPr>
              <a:t>MENU LIST</a:t>
            </a:r>
            <a:r>
              <a:rPr lang="en-US" sz="2800" dirty="0">
                <a:latin typeface="Times New Roman" panose="02020603050405020304" charset="0"/>
                <a:cs typeface="Times New Roman" panose="02020603050405020304" charset="0"/>
              </a:rPr>
              <a:t>  - Add/Edit Food items by Admin.</a:t>
            </a:r>
          </a:p>
          <a:p>
            <a:pPr marL="514350" indent="-514350">
              <a:buAutoNum type="arabicPeriod"/>
            </a:pPr>
            <a:r>
              <a:rPr lang="en-US" sz="2800" b="1" dirty="0">
                <a:latin typeface="Times New Roman" panose="02020603050405020304" charset="0"/>
                <a:cs typeface="Times New Roman" panose="02020603050405020304" charset="0"/>
              </a:rPr>
              <a:t>CART</a:t>
            </a:r>
            <a:r>
              <a:rPr lang="en-US" sz="2800" dirty="0">
                <a:latin typeface="Times New Roman" panose="02020603050405020304" charset="0"/>
                <a:cs typeface="Times New Roman" panose="02020603050405020304" charset="0"/>
              </a:rPr>
              <a:t> - Customer can add food from menu list</a:t>
            </a:r>
          </a:p>
          <a:p>
            <a:pPr marL="514350" indent="-514350">
              <a:buAutoNum type="arabicPeriod"/>
            </a:pPr>
            <a:r>
              <a:rPr lang="en-US" sz="2800" b="1" dirty="0">
                <a:latin typeface="Times New Roman" panose="02020603050405020304" charset="0"/>
                <a:cs typeface="Times New Roman" panose="02020603050405020304" charset="0"/>
              </a:rPr>
              <a:t>ORDER - </a:t>
            </a:r>
            <a:r>
              <a:rPr lang="en-US" sz="2800" dirty="0">
                <a:latin typeface="Times New Roman" panose="02020603050405020304" charset="0"/>
                <a:cs typeface="Times New Roman" panose="02020603050405020304" charset="0"/>
              </a:rPr>
              <a:t>It shows items which present in cart and order status. </a:t>
            </a:r>
            <a:endParaRPr lang="en-US" sz="2800" dirty="0" smtClean="0">
              <a:latin typeface="Times New Roman" panose="02020603050405020304" charset="0"/>
              <a:cs typeface="Times New Roman" panose="02020603050405020304" charset="0"/>
            </a:endParaRPr>
          </a:p>
          <a:p>
            <a:pPr marL="514350" indent="-514350">
              <a:buAutoNum type="arabicPeriod"/>
            </a:pPr>
            <a:r>
              <a:rPr lang="en-US" b="1" dirty="0" smtClean="0">
                <a:latin typeface="Times New Roman" panose="02020603050405020304" charset="0"/>
                <a:cs typeface="Times New Roman" panose="02020603050405020304" charset="0"/>
              </a:rPr>
              <a:t>PAYMENT</a:t>
            </a:r>
            <a:r>
              <a:rPr lang="en-US" dirty="0" smtClean="0">
                <a:latin typeface="Times New Roman" panose="02020603050405020304" charset="0"/>
                <a:cs typeface="Times New Roman" panose="02020603050405020304" charset="0"/>
              </a:rPr>
              <a:t> – Payment and delivery address can be updated and done.</a:t>
            </a:r>
            <a:endParaRPr lang="en-US" sz="2800" dirty="0" smtClean="0">
              <a:latin typeface="Times New Roman" panose="02020603050405020304" charset="0"/>
              <a:cs typeface="Times New Roman" panose="02020603050405020304" charset="0"/>
            </a:endParaRPr>
          </a:p>
          <a:p>
            <a:pPr marL="514350" indent="-514350">
              <a:buAutoNum type="arabicPeriod"/>
            </a:pPr>
            <a:endParaRPr lang="en-US" sz="2800" dirty="0">
              <a:latin typeface="Times New Roman" panose="02020603050405020304" charset="0"/>
              <a:cs typeface="Times New Roman" panose="02020603050405020304" charset="0"/>
            </a:endParaRPr>
          </a:p>
          <a:p>
            <a:pPr marL="514350" indent="-514350">
              <a:buAutoNum type="arabicPeriod"/>
            </a:pPr>
            <a:endParaRPr lang="en-US" sz="2800" dirty="0">
              <a:latin typeface="Times New Roman" panose="02020603050405020304" charset="0"/>
              <a:cs typeface="Times New Roman" panose="02020603050405020304" charset="0"/>
            </a:endParaRPr>
          </a:p>
          <a:p>
            <a:pPr marL="0" indent="0">
              <a:buNone/>
            </a:pPr>
            <a:endParaRPr lang="en-US" sz="2800" dirty="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rotWithShape="1">
          <a:blip r:embed="rId2">
            <a:extLst>
              <a:ext uri="{28A0092B-C50C-407E-A947-70E740481C1C}">
                <a14:useLocalDpi xmlns:a14="http://schemas.microsoft.com/office/drawing/2010/main" val="0"/>
              </a:ext>
            </a:extLst>
          </a:blip>
          <a:srcRect b="5167"/>
          <a:stretch/>
        </p:blipFill>
        <p:spPr>
          <a:xfrm>
            <a:off x="434340" y="1200329"/>
            <a:ext cx="11407140" cy="5566230"/>
          </a:xfrm>
        </p:spPr>
      </p:pic>
      <p:sp>
        <p:nvSpPr>
          <p:cNvPr id="5" name="Rectangle 4"/>
          <p:cNvSpPr/>
          <p:nvPr/>
        </p:nvSpPr>
        <p:spPr>
          <a:xfrm>
            <a:off x="156117" y="0"/>
            <a:ext cx="10096593" cy="1138773"/>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OUTPUT SCREENSHOTS </a:t>
            </a:r>
          </a:p>
          <a:p>
            <a:r>
              <a:rPr lang="en-US" sz="3200" b="1" dirty="0" smtClean="0">
                <a:latin typeface="Times New Roman" panose="02020603050405020304" pitchFamily="18" charset="0"/>
                <a:cs typeface="Times New Roman" panose="02020603050405020304" pitchFamily="18" charset="0"/>
              </a:rPr>
              <a:t>                  ADMIN </a:t>
            </a:r>
            <a:r>
              <a:rPr lang="en-US" sz="3200" b="1" dirty="0">
                <a:latin typeface="Times New Roman" panose="02020603050405020304" pitchFamily="18" charset="0"/>
                <a:cs typeface="Times New Roman" panose="02020603050405020304" pitchFamily="18" charset="0"/>
              </a:rPr>
              <a:t>REGISTRATION </a:t>
            </a:r>
            <a:r>
              <a:rPr lang="en-US" sz="3200" b="1" dirty="0" smtClean="0">
                <a:latin typeface="Times New Roman" panose="02020603050405020304" pitchFamily="18" charset="0"/>
                <a:cs typeface="Times New Roman" panose="02020603050405020304" pitchFamily="18" charset="0"/>
              </a:rPr>
              <a:t>IN POSTMAN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665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64404"/>
            <a:ext cx="10515600" cy="1262951"/>
          </a:xfrm>
        </p:spPr>
        <p:txBody>
          <a:bodyPr>
            <a:normAutofit/>
          </a:bodyPr>
          <a:lstStyle/>
          <a:p>
            <a:pPr lvl="0"/>
            <a:r>
              <a:rPr lang="en-US" altLang="zh-CN" sz="3200" b="1" noProof="1" smtClean="0">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ADMIN </a:t>
            </a:r>
            <a:r>
              <a:rPr lang="en-US" altLang="zh-CN" sz="3200"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TABLE</a:t>
            </a:r>
            <a:r>
              <a:rPr lang="en-US" altLang="zh-CN"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a:r>
            <a:br>
              <a:rPr lang="en-US" altLang="zh-CN"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br>
            <a:endParaRPr lang="en-US"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17469" b="38576"/>
          <a:stretch/>
        </p:blipFill>
        <p:spPr>
          <a:xfrm>
            <a:off x="838199" y="1048215"/>
            <a:ext cx="10515600" cy="5397190"/>
          </a:xfrm>
        </p:spPr>
      </p:pic>
    </p:spTree>
    <p:extLst>
      <p:ext uri="{BB962C8B-B14F-4D97-AF65-F5344CB8AC3E}">
        <p14:creationId xmlns:p14="http://schemas.microsoft.com/office/powerpoint/2010/main" val="3342967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481" y="393539"/>
            <a:ext cx="10729731" cy="243070"/>
          </a:xfrm>
        </p:spPr>
        <p:txBody>
          <a:bodyPr>
            <a:normAutofit fontScale="90000"/>
          </a:bodyPr>
          <a:lstStyle/>
          <a:p>
            <a:pPr marL="0" indent="0"/>
            <a:r>
              <a:rPr lang="en-US" b="1" dirty="0">
                <a:latin typeface="Times New Roman" panose="02020603050405020304" charset="0"/>
                <a:ea typeface="Microsoft JhengHei UI Light" panose="020B0304030504040204" charset="-120"/>
                <a:cs typeface="Times New Roman" panose="02020603050405020304" charset="0"/>
              </a:rPr>
              <a:t>CUSTOMER </a:t>
            </a:r>
            <a:r>
              <a:rPr lang="en-US" b="1" dirty="0" smtClean="0">
                <a:latin typeface="Times New Roman" panose="02020603050405020304" charset="0"/>
                <a:ea typeface="Microsoft JhengHei UI Light" panose="020B0304030504040204" charset="-120"/>
                <a:cs typeface="Times New Roman" panose="02020603050405020304" charset="0"/>
              </a:rPr>
              <a:t>REGISTRATION </a:t>
            </a:r>
            <a:r>
              <a:rPr lang="en-US" b="1" dirty="0">
                <a:latin typeface="Times New Roman" panose="02020603050405020304" charset="0"/>
                <a:ea typeface="Microsoft JhengHei UI Light" panose="020B0304030504040204" charset="-120"/>
                <a:cs typeface="Times New Roman" panose="02020603050405020304" charset="0"/>
              </a:rPr>
              <a:t>- POSTMAN</a:t>
            </a:r>
            <a:endParaRPr lang="en-US" dirty="0"/>
          </a:p>
        </p:txBody>
      </p:sp>
      <p:pic>
        <p:nvPicPr>
          <p:cNvPr id="5" name="Content Placeholder 4"/>
          <p:cNvPicPr>
            <a:picLocks noGrp="1" noChangeAspect="1"/>
          </p:cNvPicPr>
          <p:nvPr>
            <p:ph sz="half" idx="1"/>
          </p:nvPr>
        </p:nvPicPr>
        <p:blipFill rotWithShape="1">
          <a:blip r:embed="rId2"/>
          <a:srcRect b="5225"/>
          <a:stretch/>
        </p:blipFill>
        <p:spPr>
          <a:xfrm>
            <a:off x="590309" y="1053296"/>
            <a:ext cx="10961225" cy="5567423"/>
          </a:xfrm>
          <a:prstGeom prst="rect">
            <a:avLst/>
          </a:prstGeom>
        </p:spPr>
      </p:pic>
    </p:spTree>
    <p:extLst>
      <p:ext uri="{BB962C8B-B14F-4D97-AF65-F5344CB8AC3E}">
        <p14:creationId xmlns:p14="http://schemas.microsoft.com/office/powerpoint/2010/main" val="3505746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181" y="-92075"/>
            <a:ext cx="6614532" cy="1325563"/>
          </a:xfrm>
        </p:spPr>
        <p:txBody>
          <a:bodyPr>
            <a:normAutofit/>
          </a:bodyPr>
          <a:lstStyle/>
          <a:p>
            <a:r>
              <a:rPr lang="en-US" sz="3200" b="1" dirty="0" smtClean="0">
                <a:latin typeface="Times New Roman" panose="02020603050405020304" charset="0"/>
                <a:ea typeface="Microsoft JhengHei UI Light" panose="020B0304030504040204" charset="-120"/>
                <a:cs typeface="Times New Roman" panose="02020603050405020304" charset="0"/>
              </a:rPr>
              <a:t>                         CUSTOMER </a:t>
            </a:r>
            <a:r>
              <a:rPr lang="en-US" sz="3200" b="1" dirty="0">
                <a:latin typeface="Times New Roman" panose="02020603050405020304" charset="0"/>
                <a:ea typeface="Microsoft JhengHei UI Light" panose="020B0304030504040204" charset="-120"/>
                <a:cs typeface="Times New Roman" panose="02020603050405020304" charset="0"/>
              </a:rPr>
              <a:t>TABLE</a:t>
            </a:r>
            <a:endParaRPr lang="en-US" sz="3200"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17571" b="18320"/>
          <a:stretch/>
        </p:blipFill>
        <p:spPr>
          <a:xfrm>
            <a:off x="524107" y="1048216"/>
            <a:ext cx="11229277" cy="5564457"/>
          </a:xfrm>
        </p:spPr>
      </p:pic>
    </p:spTree>
    <p:extLst>
      <p:ext uri="{BB962C8B-B14F-4D97-AF65-F5344CB8AC3E}">
        <p14:creationId xmlns:p14="http://schemas.microsoft.com/office/powerpoint/2010/main" val="257517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591312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food ordering is the process of ordering food, for delivery from a website or other application. The product can be either ready-to-eat food despite the</a:t>
            </a:r>
            <a:r>
              <a:rPr lang="en-US"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lack of personal interaction, the software provides online customers with the same features someone visiting the restaurant or ordering on the phone would have this includes access to the entire menu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583" y="173622"/>
            <a:ext cx="10485699" cy="416688"/>
          </a:xfrm>
        </p:spPr>
        <p:txBody>
          <a:bodyPr>
            <a:normAutofit fontScale="90000"/>
          </a:bodyPr>
          <a:lstStyle/>
          <a:p>
            <a:r>
              <a:rPr lang="en-US" b="1" dirty="0">
                <a:latin typeface="Times New Roman" panose="02020603050405020304" charset="0"/>
                <a:ea typeface="Microsoft JhengHei UI Light" panose="020B0304030504040204" charset="-120"/>
                <a:cs typeface="Times New Roman" panose="02020603050405020304" charset="0"/>
              </a:rPr>
              <a:t>PRODUCT </a:t>
            </a:r>
            <a:r>
              <a:rPr lang="en-US" b="1" dirty="0" smtClean="0">
                <a:latin typeface="Times New Roman" panose="02020603050405020304" charset="0"/>
                <a:ea typeface="Microsoft JhengHei UI Light" panose="020B0304030504040204" charset="-120"/>
                <a:cs typeface="Times New Roman" panose="02020603050405020304" charset="0"/>
              </a:rPr>
              <a:t>REGISTRATION </a:t>
            </a:r>
            <a:r>
              <a:rPr lang="en-US" b="1" dirty="0">
                <a:latin typeface="Times New Roman" panose="02020603050405020304" charset="0"/>
                <a:ea typeface="Microsoft JhengHei UI Light" panose="020B0304030504040204" charset="-120"/>
                <a:cs typeface="Times New Roman" panose="02020603050405020304" charset="0"/>
              </a:rPr>
              <a:t>- POSTMAN</a:t>
            </a:r>
            <a:endParaRPr lang="en-US" dirty="0"/>
          </a:p>
        </p:txBody>
      </p:sp>
      <p:pic>
        <p:nvPicPr>
          <p:cNvPr id="5" name="Content Placeholder 4"/>
          <p:cNvPicPr>
            <a:picLocks noGrp="1" noChangeAspect="1"/>
          </p:cNvPicPr>
          <p:nvPr>
            <p:ph sz="half" idx="2"/>
          </p:nvPr>
        </p:nvPicPr>
        <p:blipFill rotWithShape="1">
          <a:blip r:embed="rId2"/>
          <a:srcRect t="104" b="5186"/>
          <a:stretch/>
        </p:blipFill>
        <p:spPr>
          <a:xfrm>
            <a:off x="625033" y="740780"/>
            <a:ext cx="10972800" cy="5782130"/>
          </a:xfrm>
          <a:prstGeom prst="rect">
            <a:avLst/>
          </a:prstGeom>
        </p:spPr>
      </p:pic>
    </p:spTree>
    <p:extLst>
      <p:ext uri="{BB962C8B-B14F-4D97-AF65-F5344CB8AC3E}">
        <p14:creationId xmlns:p14="http://schemas.microsoft.com/office/powerpoint/2010/main" val="331063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264764"/>
            <a:ext cx="4012580" cy="839207"/>
          </a:xfrm>
        </p:spPr>
        <p:txBody>
          <a:bodyPr>
            <a:normAutofit/>
          </a:bodyPr>
          <a:lstStyle/>
          <a:p>
            <a:r>
              <a:rPr lang="en-US" sz="3200" b="1" dirty="0" smtClean="0">
                <a:latin typeface="Times New Roman" panose="02020603050405020304" charset="0"/>
                <a:cs typeface="Times New Roman" panose="02020603050405020304" charset="0"/>
              </a:rPr>
              <a:t>   PRODUCT </a:t>
            </a:r>
            <a:r>
              <a:rPr lang="en-US" sz="3200" b="1" dirty="0">
                <a:latin typeface="Times New Roman" panose="02020603050405020304" charset="0"/>
                <a:cs typeface="Times New Roman" panose="02020603050405020304" charset="0"/>
              </a:rPr>
              <a:t>TABLE</a:t>
            </a:r>
            <a:endParaRPr lang="en-US" sz="3200"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17508" b="18120"/>
          <a:stretch/>
        </p:blipFill>
        <p:spPr>
          <a:xfrm>
            <a:off x="669074" y="1103971"/>
            <a:ext cx="10827834" cy="5553307"/>
          </a:xfrm>
        </p:spPr>
      </p:pic>
    </p:spTree>
    <p:extLst>
      <p:ext uri="{BB962C8B-B14F-4D97-AF65-F5344CB8AC3E}">
        <p14:creationId xmlns:p14="http://schemas.microsoft.com/office/powerpoint/2010/main" val="683843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890" y="0"/>
            <a:ext cx="9925050" cy="892175"/>
          </a:xfrm>
        </p:spPr>
        <p:txBody>
          <a:bodyPr/>
          <a:lstStyle/>
          <a:p>
            <a:r>
              <a:rPr lang="en-US" b="1" dirty="0" smtClean="0">
                <a:latin typeface="Times New Roman" panose="02020603050405020304" charset="0"/>
                <a:cs typeface="Times New Roman" panose="02020603050405020304" charset="0"/>
              </a:rPr>
              <a:t>               ORDER </a:t>
            </a:r>
            <a:r>
              <a:rPr lang="en-US" b="1" dirty="0">
                <a:latin typeface="Times New Roman" panose="02020603050405020304" charset="0"/>
                <a:cs typeface="Times New Roman" panose="02020603050405020304" charset="0"/>
              </a:rPr>
              <a:t>TABLE</a:t>
            </a:r>
            <a:endParaRPr lang="en-US" dirty="0"/>
          </a:p>
        </p:txBody>
      </p:sp>
      <p:pic>
        <p:nvPicPr>
          <p:cNvPr id="5" name="Content Placeholder 4"/>
          <p:cNvPicPr>
            <a:picLocks noGrp="1" noChangeAspect="1"/>
          </p:cNvPicPr>
          <p:nvPr>
            <p:ph sz="half" idx="1"/>
          </p:nvPr>
        </p:nvPicPr>
        <p:blipFill rotWithShape="1">
          <a:blip r:embed="rId2"/>
          <a:srcRect t="-234" b="5399"/>
          <a:stretch/>
        </p:blipFill>
        <p:spPr>
          <a:xfrm>
            <a:off x="685800" y="994410"/>
            <a:ext cx="10645140" cy="5692140"/>
          </a:xfrm>
          <a:prstGeom prst="rect">
            <a:avLst/>
          </a:prstGeom>
        </p:spPr>
      </p:pic>
    </p:spTree>
    <p:extLst>
      <p:ext uri="{BB962C8B-B14F-4D97-AF65-F5344CB8AC3E}">
        <p14:creationId xmlns:p14="http://schemas.microsoft.com/office/powerpoint/2010/main" val="130219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366" y="365126"/>
            <a:ext cx="10294434" cy="816904"/>
          </a:xfrm>
        </p:spPr>
        <p:txBody>
          <a:bodyPr>
            <a:normAutofit fontScale="90000"/>
          </a:bodyPr>
          <a:lstStyle/>
          <a:p>
            <a:pPr lvl="0"/>
            <a:r>
              <a:rPr lang="en-US" altLang="zh-CN" sz="3200" b="1" noProof="1" smtClean="0">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ADMIN MODULE -LOGIN</a:t>
            </a:r>
            <a:r>
              <a:rPr lang="en-US" altLang="zh-CN" sz="3200"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a:r>
            <a:br>
              <a:rPr lang="en-US" altLang="zh-CN" sz="3200"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br>
            <a:endParaRPr lang="en-US" sz="3200" dirty="0"/>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4814" b="5162"/>
          <a:stretch/>
        </p:blipFill>
        <p:spPr>
          <a:xfrm>
            <a:off x="1059366" y="947854"/>
            <a:ext cx="10024946" cy="5586762"/>
          </a:xfrm>
        </p:spPr>
      </p:pic>
    </p:spTree>
    <p:extLst>
      <p:ext uri="{BB962C8B-B14F-4D97-AF65-F5344CB8AC3E}">
        <p14:creationId xmlns:p14="http://schemas.microsoft.com/office/powerpoint/2010/main" val="203844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710" y="78060"/>
            <a:ext cx="7612380" cy="713678"/>
          </a:xfrm>
        </p:spPr>
        <p:txBody>
          <a:bodyPr>
            <a:normAutofit/>
          </a:bodyPr>
          <a:lstStyle/>
          <a:p>
            <a:pPr lvl="0" fontAlgn="base"/>
            <a:r>
              <a:rPr lang="en-US" altLang="zh-CN" sz="3200" b="1" noProof="1" smtClean="0">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PRODUCT MODULE – ADD FOOD</a:t>
            </a:r>
            <a:endParaRPr lang="en-US" altLang="zh-CN" sz="3200"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endParaRPr>
          </a:p>
        </p:txBody>
      </p:sp>
      <p:pic>
        <p:nvPicPr>
          <p:cNvPr id="5" name="Content Placeholder 4"/>
          <p:cNvPicPr>
            <a:picLocks noGrp="1" noChangeAspect="1"/>
          </p:cNvPicPr>
          <p:nvPr>
            <p:ph sz="half" idx="1"/>
          </p:nvPr>
        </p:nvPicPr>
        <p:blipFill rotWithShape="1">
          <a:blip r:embed="rId2"/>
          <a:srcRect t="4701" r="1571" b="5128"/>
          <a:stretch/>
        </p:blipFill>
        <p:spPr>
          <a:xfrm>
            <a:off x="669073" y="903249"/>
            <a:ext cx="10749776" cy="5542156"/>
          </a:xfrm>
          <a:prstGeom prst="rect">
            <a:avLst/>
          </a:prstGeom>
        </p:spPr>
      </p:pic>
    </p:spTree>
    <p:extLst>
      <p:ext uri="{BB962C8B-B14F-4D97-AF65-F5344CB8AC3E}">
        <p14:creationId xmlns:p14="http://schemas.microsoft.com/office/powerpoint/2010/main" val="761344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908" y="140677"/>
            <a:ext cx="9571892" cy="855785"/>
          </a:xfrm>
        </p:spPr>
        <p:txBody>
          <a:bodyPr>
            <a:normAutofit/>
          </a:bodyPr>
          <a:lstStyle/>
          <a:p>
            <a:pPr lvl="0" fontAlgn="base"/>
            <a:r>
              <a:rPr lang="en-US" altLang="zh-CN" sz="3200" b="1" noProof="1" smtClean="0">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        ADMIN </a:t>
            </a:r>
            <a:r>
              <a:rPr lang="en-US" altLang="zh-CN" sz="3200"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MODULE-MENU LIST</a:t>
            </a:r>
          </a:p>
        </p:txBody>
      </p:sp>
      <p:pic>
        <p:nvPicPr>
          <p:cNvPr id="8" name="Content Placeholder 7"/>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t="4802" b="9485"/>
          <a:stretch/>
        </p:blipFill>
        <p:spPr>
          <a:xfrm>
            <a:off x="744416" y="996462"/>
            <a:ext cx="10609384" cy="5650523"/>
          </a:xfrm>
        </p:spPr>
      </p:pic>
    </p:spTree>
    <p:extLst>
      <p:ext uri="{BB962C8B-B14F-4D97-AF65-F5344CB8AC3E}">
        <p14:creationId xmlns:p14="http://schemas.microsoft.com/office/powerpoint/2010/main" val="3141528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303019" y="168275"/>
            <a:ext cx="726503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smtClean="0">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CUSTOMER MODULE – SIGN UP</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2" name="Content Placeholder 1"/>
          <p:cNvSpPr>
            <a:spLocks noGrp="1"/>
          </p:cNvSpPr>
          <p:nvPr>
            <p:ph sz="half" idx="1"/>
          </p:nvPr>
        </p:nvSpPr>
        <p:spPr/>
        <p:txBody>
          <a:bodyPr/>
          <a:lstStyle/>
          <a:p>
            <a:endParaRPr lang="en-US"/>
          </a:p>
        </p:txBody>
      </p:sp>
      <p:pic>
        <p:nvPicPr>
          <p:cNvPr id="4" name="Picture 3"/>
          <p:cNvPicPr>
            <a:picLocks noChangeAspect="1"/>
          </p:cNvPicPr>
          <p:nvPr/>
        </p:nvPicPr>
        <p:blipFill rotWithShape="1">
          <a:blip r:embed="rId2"/>
          <a:srcRect t="5376" b="5278"/>
          <a:stretch/>
        </p:blipFill>
        <p:spPr>
          <a:xfrm>
            <a:off x="750276" y="751840"/>
            <a:ext cx="10902461" cy="57896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000250" y="92075"/>
            <a:ext cx="659765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a:t>
            </a:r>
            <a:r>
              <a:rPr lang="en-US" altLang="zh-CN" sz="3200" b="1" strike="noStrike" noProof="1" smtClean="0">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 - LOGIN</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2" name="Content Placeholder 1"/>
          <p:cNvSpPr>
            <a:spLocks noGrp="1"/>
          </p:cNvSpPr>
          <p:nvPr>
            <p:ph sz="half" idx="1"/>
          </p:nvPr>
        </p:nvSpPr>
        <p:spPr/>
        <p:txBody>
          <a:bodyPr/>
          <a:lstStyle/>
          <a:p>
            <a:endParaRPr lang="en-US"/>
          </a:p>
        </p:txBody>
      </p:sp>
      <p:pic>
        <p:nvPicPr>
          <p:cNvPr id="3" name="Picture 2"/>
          <p:cNvPicPr>
            <a:picLocks noChangeAspect="1"/>
          </p:cNvPicPr>
          <p:nvPr/>
        </p:nvPicPr>
        <p:blipFill rotWithShape="1">
          <a:blip r:embed="rId2"/>
          <a:srcRect t="4837" b="5057"/>
          <a:stretch/>
        </p:blipFill>
        <p:spPr>
          <a:xfrm>
            <a:off x="782955" y="834390"/>
            <a:ext cx="10473690" cy="57378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468630" y="192405"/>
            <a:ext cx="104241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a:t>
            </a:r>
            <a:r>
              <a:rPr lang="en-US" altLang="zh-CN" sz="3200" b="1" strike="noStrike" noProof="1" smtClean="0">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 – MENU LIST</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3" name="Content Placeholder 2"/>
          <p:cNvPicPr>
            <a:picLocks noGrp="1" noChangeAspect="1"/>
          </p:cNvPicPr>
          <p:nvPr>
            <p:ph sz="half" idx="1"/>
          </p:nvPr>
        </p:nvPicPr>
        <p:blipFill rotWithShape="1">
          <a:blip r:embed="rId2"/>
          <a:srcRect t="4524" b="4762"/>
          <a:stretch/>
        </p:blipFill>
        <p:spPr>
          <a:xfrm>
            <a:off x="754380" y="1017270"/>
            <a:ext cx="10561320" cy="56921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CART</a:t>
            </a:r>
          </a:p>
        </p:txBody>
      </p:sp>
      <p:pic>
        <p:nvPicPr>
          <p:cNvPr id="5" name="Picture 4"/>
          <p:cNvPicPr>
            <a:picLocks noChangeAspect="1"/>
          </p:cNvPicPr>
          <p:nvPr/>
        </p:nvPicPr>
        <p:blipFill rotWithShape="1">
          <a:blip r:embed="rId2"/>
          <a:srcRect t="4491" b="5084"/>
          <a:stretch/>
        </p:blipFill>
        <p:spPr>
          <a:xfrm>
            <a:off x="598170" y="908685"/>
            <a:ext cx="10949940" cy="5720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restaurant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food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023110" y="227965"/>
            <a:ext cx="7684770" cy="480695"/>
          </a:xfrm>
        </p:spPr>
        <p:txBody>
          <a:bodyPr/>
          <a:lstStyle/>
          <a:p>
            <a:pPr marL="0" lvl="0" indent="0" algn="ctr" fontAlgn="base">
              <a:buNone/>
            </a:pPr>
            <a:r>
              <a:rPr lang="en-US" altLang="zh-CN" b="1" noProof="1" smtClean="0">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rPr>
              <a:t>PAYMENT</a:t>
            </a:r>
            <a:endParaRPr lang="en-US" altLang="zh-CN" b="1" noProof="1">
              <a:solidFill>
                <a:schemeClr val="tx1">
                  <a:lumMod val="95000"/>
                  <a:lumOff val="5000"/>
                </a:schemeClr>
              </a:solidFill>
              <a:latin typeface="Times New Roman" panose="02020603050405020304" charset="0"/>
              <a:cs typeface="Times New Roman" panose="02020603050405020304" charset="0"/>
              <a:sym typeface="Microsoft YaHei" panose="020B0503020204020204" charset="-122"/>
            </a:endParaRPr>
          </a:p>
        </p:txBody>
      </p:sp>
      <p:pic>
        <p:nvPicPr>
          <p:cNvPr id="3" name="Picture 2"/>
          <p:cNvPicPr>
            <a:picLocks noChangeAspect="1"/>
          </p:cNvPicPr>
          <p:nvPr/>
        </p:nvPicPr>
        <p:blipFill rotWithShape="1">
          <a:blip r:embed="rId2"/>
          <a:srcRect l="1" t="4903" r="60570" b="5118"/>
          <a:stretch/>
        </p:blipFill>
        <p:spPr>
          <a:xfrm>
            <a:off x="124862" y="812833"/>
            <a:ext cx="5106895" cy="5555849"/>
          </a:xfrm>
          <a:prstGeom prst="rect">
            <a:avLst/>
          </a:prstGeom>
        </p:spPr>
      </p:pic>
      <p:pic>
        <p:nvPicPr>
          <p:cNvPr id="4" name="Picture 3"/>
          <p:cNvPicPr>
            <a:picLocks noChangeAspect="1"/>
          </p:cNvPicPr>
          <p:nvPr/>
        </p:nvPicPr>
        <p:blipFill rotWithShape="1">
          <a:blip r:embed="rId3"/>
          <a:srcRect l="1" t="3509" r="31883" b="5830"/>
          <a:stretch/>
        </p:blipFill>
        <p:spPr>
          <a:xfrm>
            <a:off x="5729468" y="835982"/>
            <a:ext cx="6462532" cy="5555850"/>
          </a:xfrm>
          <a:prstGeom prst="rect">
            <a:avLst/>
          </a:prstGeom>
        </p:spPr>
      </p:pic>
    </p:spTree>
    <p:extLst>
      <p:ext uri="{BB962C8B-B14F-4D97-AF65-F5344CB8AC3E}">
        <p14:creationId xmlns:p14="http://schemas.microsoft.com/office/powerpoint/2010/main" val="331889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ORDERS LIST</a:t>
            </a:r>
          </a:p>
        </p:txBody>
      </p:sp>
      <p:pic>
        <p:nvPicPr>
          <p:cNvPr id="2" name="Picture 1"/>
          <p:cNvPicPr>
            <a:picLocks noChangeAspect="1"/>
          </p:cNvPicPr>
          <p:nvPr/>
        </p:nvPicPr>
        <p:blipFill rotWithShape="1">
          <a:blip r:embed="rId2"/>
          <a:srcRect t="4527" b="5111"/>
          <a:stretch/>
        </p:blipFill>
        <p:spPr>
          <a:xfrm>
            <a:off x="434339" y="925830"/>
            <a:ext cx="11309985" cy="57035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4276725"/>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Food Ordering system is done to help and solve one of the important problems of customer. Because Large number of customer can use the internet and phone. Various issues related to Mess Tiffin Service will be solved by these system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Online Food Ordering system is done to help and solve one of the important problems of customer. It helps customer in making order easily and gives information needed in making order to customer place.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1775" y="635"/>
            <a:ext cx="5610860" cy="6978650"/>
          </a:xfrm>
          <a:prstGeom prst="rect">
            <a:avLst/>
          </a:prstGeom>
        </p:spPr>
      </p:pic>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smtClean="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smtClean="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smtClean="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smtClean="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705485" y="1421765"/>
            <a:ext cx="2038350" cy="4601845"/>
          </a:xfrm>
          <a:prstGeom prst="rect">
            <a:avLst/>
          </a:prstGeom>
          <a:blipFill rotWithShape="1">
            <a:blip r:embed="rId2"/>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7" name="矩形 16"/>
          <p:cNvSpPr/>
          <p:nvPr/>
        </p:nvSpPr>
        <p:spPr>
          <a:xfrm>
            <a:off x="6076950" y="1421765"/>
            <a:ext cx="2505075" cy="4601845"/>
          </a:xfrm>
          <a:prstGeom prst="rect">
            <a:avLst/>
          </a:prstGeom>
          <a:blipFill rotWithShape="1">
            <a:blip r:embed="rId3"/>
            <a:stretch>
              <a:fillRect/>
            </a:stretch>
          </a:blipFill>
          <a:ln w="95250">
            <a:solidFill>
              <a:schemeClr val="bg1"/>
            </a:solid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endParaRPr lang="zh-CN" altLang="en-US">
              <a:ea typeface="Calibri" panose="020F0502020204030204" charset="0"/>
              <a:cs typeface="Calibri" panose="020F0502020204030204" charset="0"/>
              <a:sym typeface="+mn-ea"/>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2160591"/>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smtClean="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a:t>
            </a: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 </a:t>
            </a:r>
            <a:r>
              <a:rPr lang="en-US" altLang="zh-CN" sz="1400" dirty="0" smtClean="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8GB</a:t>
            </a:r>
          </a:p>
          <a:p>
            <a:pPr marL="285750" indent="-285750" algn="just">
              <a:lnSpc>
                <a:spcPct val="120000"/>
              </a:lnSpc>
              <a:buFont typeface="Wingdings" panose="05000000000000000000" charset="0"/>
              <a:buChar char="q"/>
            </a:pPr>
            <a:r>
              <a:rPr lang="en-US" altLang="zh-CN" sz="1400" dirty="0" smtClean="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System Type: 64 Bits</a:t>
            </a:r>
          </a:p>
          <a:p>
            <a:pPr marL="285750" indent="-285750" algn="just">
              <a:lnSpc>
                <a:spcPct val="120000"/>
              </a:lnSpc>
              <a:buFont typeface="Wingdings" panose="05000000000000000000" charset="0"/>
              <a:buChar char="q"/>
            </a:pPr>
            <a:r>
              <a:rPr lang="en-US" altLang="zh-CN" sz="1400" dirty="0" smtClean="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i5 processor</a:t>
            </a: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food items of their choice from the menu list,then order food online And also we are  able to add, update and delete food items in cart.</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food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1141</Words>
  <Application>Microsoft Office PowerPoint</Application>
  <PresentationFormat>Widescreen</PresentationFormat>
  <Paragraphs>180</Paragraphs>
  <Slides>34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Microsoft JhengHei UI Light</vt:lpstr>
      <vt:lpstr>Microsoft YaHei</vt:lpstr>
      <vt:lpstr>SimSun</vt:lpstr>
      <vt:lpstr>SimSun</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ADMIN TABLE </vt:lpstr>
      <vt:lpstr>CUSTOMER REGISTRATION - POSTMAN</vt:lpstr>
      <vt:lpstr>                         CUSTOMER TABLE</vt:lpstr>
      <vt:lpstr>PRODUCT REGISTRATION - POSTMAN</vt:lpstr>
      <vt:lpstr>   PRODUCT TABLE</vt:lpstr>
      <vt:lpstr>               ORDER TABLE</vt:lpstr>
      <vt:lpstr>                              ADMIN MODULE -LOGIN </vt:lpstr>
      <vt:lpstr>     PRODUCT MODULE – ADD FOOD</vt:lpstr>
      <vt:lpstr>        ADMIN MODULE-MENU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Microsoft</cp:lastModifiedBy>
  <cp:revision>108</cp:revision>
  <dcterms:created xsi:type="dcterms:W3CDTF">2017-11-14T07:10:00Z</dcterms:created>
  <dcterms:modified xsi:type="dcterms:W3CDTF">2023-05-07T17:42:03Z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